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39498-6C14-49D4-BFA5-7689ABBE909F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825C0-0983-4075-9205-C767E9B46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579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B80F6-47A0-418A-B436-5668AF0F920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852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B80F6-47A0-418A-B436-5668AF0F920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252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22A-7227-4644-842D-925DF2F5F64F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9E92-3D72-40D5-9083-0A74B576C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55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22A-7227-4644-842D-925DF2F5F64F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9E92-3D72-40D5-9083-0A74B576C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11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22A-7227-4644-842D-925DF2F5F64F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9E92-3D72-40D5-9083-0A74B576C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685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 page 1 -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397" y="6310830"/>
            <a:ext cx="396016" cy="39601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866" y="6293241"/>
            <a:ext cx="396016" cy="39601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335" y="6293241"/>
            <a:ext cx="396016" cy="39601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804" y="6293241"/>
            <a:ext cx="396016" cy="396016"/>
          </a:xfrm>
          <a:prstGeom prst="rect">
            <a:avLst/>
          </a:prstGeom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39340" y="6324132"/>
            <a:ext cx="874010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r>
              <a:rPr lang="fr-FR" smtClean="0"/>
              <a:t>Suivi du SCOT TCO – Phase 4 - Restitution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439341" y="358180"/>
            <a:ext cx="7653536" cy="792088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80000"/>
              </a:lnSpc>
              <a:defRPr sz="2800" cap="all" baseline="0"/>
            </a:lvl1pPr>
          </a:lstStyle>
          <a:p>
            <a:r>
              <a:rPr lang="fr-FR" dirty="0" smtClean="0"/>
              <a:t>TITRE DE SLIDE</a:t>
            </a:r>
            <a:br>
              <a:rPr lang="fr-FR" dirty="0" smtClean="0"/>
            </a:br>
            <a:r>
              <a:rPr lang="fr-FR" dirty="0" smtClean="0"/>
              <a:t>(deux colonnes distinctes)</a:t>
            </a:r>
            <a:endParaRPr lang="fr-FR" dirty="0"/>
          </a:p>
        </p:txBody>
      </p:sp>
      <p:grpSp>
        <p:nvGrpSpPr>
          <p:cNvPr id="10" name="Groupe 9"/>
          <p:cNvGrpSpPr/>
          <p:nvPr userDrawn="1"/>
        </p:nvGrpSpPr>
        <p:grpSpPr>
          <a:xfrm>
            <a:off x="439341" y="1150268"/>
            <a:ext cx="5533449" cy="116557"/>
            <a:chOff x="1453242" y="2445299"/>
            <a:chExt cx="2504311" cy="10195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453242" y="2449286"/>
              <a:ext cx="597013" cy="97971"/>
            </a:xfrm>
            <a:prstGeom prst="rect">
              <a:avLst/>
            </a:prstGeom>
            <a:solidFill>
              <a:srgbClr val="46BD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089008" y="2449286"/>
              <a:ext cx="597013" cy="97971"/>
            </a:xfrm>
            <a:prstGeom prst="rect">
              <a:avLst/>
            </a:prstGeom>
            <a:solidFill>
              <a:srgbClr val="44C3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2724774" y="2449285"/>
              <a:ext cx="597013" cy="97971"/>
            </a:xfrm>
            <a:prstGeom prst="rect">
              <a:avLst/>
            </a:prstGeom>
            <a:solidFill>
              <a:srgbClr val="1F82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3360540" y="2445299"/>
              <a:ext cx="597013" cy="97971"/>
            </a:xfrm>
            <a:prstGeom prst="rect">
              <a:avLst/>
            </a:prstGeom>
            <a:solidFill>
              <a:srgbClr val="3538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39340" y="1484783"/>
            <a:ext cx="11587903" cy="4536505"/>
          </a:xfrm>
        </p:spPr>
        <p:txBody>
          <a:bodyPr numCol="2" spcCol="14400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 baseline="0"/>
            </a:lvl1pPr>
          </a:lstStyle>
          <a:p>
            <a:pPr lvl="0"/>
            <a:r>
              <a:rPr lang="fr-FR" dirty="0" smtClean="0"/>
              <a:t>CONTENU SUR 2 COLONNES</a:t>
            </a:r>
          </a:p>
          <a:p>
            <a:pPr lvl="0"/>
            <a:r>
              <a:rPr lang="fr-FR" dirty="0" smtClean="0"/>
              <a:t>(textes, listes…)</a:t>
            </a:r>
            <a:endParaRPr lang="fr-FR" dirty="0"/>
          </a:p>
        </p:txBody>
      </p:sp>
      <p:sp>
        <p:nvSpPr>
          <p:cNvPr id="17" name="Espace réservé du numéro de diapositive 9"/>
          <p:cNvSpPr>
            <a:spLocks noGrp="1"/>
          </p:cNvSpPr>
          <p:nvPr>
            <p:ph type="sldNum" sz="quarter" idx="4"/>
          </p:nvPr>
        </p:nvSpPr>
        <p:spPr>
          <a:xfrm>
            <a:off x="11296820" y="6324132"/>
            <a:ext cx="730424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1600">
                <a:solidFill>
                  <a:srgbClr val="124859"/>
                </a:solidFill>
              </a:defRPr>
            </a:lvl1pPr>
          </a:lstStyle>
          <a:p>
            <a:fld id="{7492C99C-C046-4967-918E-A90B4A1649C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7967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22A-7227-4644-842D-925DF2F5F64F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9E92-3D72-40D5-9083-0A74B576C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57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22A-7227-4644-842D-925DF2F5F64F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9E92-3D72-40D5-9083-0A74B576C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11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22A-7227-4644-842D-925DF2F5F64F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9E92-3D72-40D5-9083-0A74B576C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47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22A-7227-4644-842D-925DF2F5F64F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9E92-3D72-40D5-9083-0A74B576C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81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22A-7227-4644-842D-925DF2F5F64F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9E92-3D72-40D5-9083-0A74B576C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8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22A-7227-4644-842D-925DF2F5F64F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9E92-3D72-40D5-9083-0A74B576C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740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22A-7227-4644-842D-925DF2F5F64F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9E92-3D72-40D5-9083-0A74B576C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57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B22A-7227-4644-842D-925DF2F5F64F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69E92-3D72-40D5-9083-0A74B576C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97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7B22A-7227-4644-842D-925DF2F5F64F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69E92-3D72-40D5-9083-0A74B576C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25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7799" cy="675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86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231" y="867266"/>
            <a:ext cx="6183983" cy="8012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04603" y="-3049404"/>
            <a:ext cx="4019165" cy="12028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4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Grand écran</PresentationFormat>
  <Paragraphs>2</Paragraphs>
  <Slides>2</Slides>
  <Notes>2</Notes>
  <HiddenSlides>2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Pauline SEIGNE</dc:creator>
  <cp:lastModifiedBy>Pauline SEIGNE</cp:lastModifiedBy>
  <cp:revision>1</cp:revision>
  <dcterms:created xsi:type="dcterms:W3CDTF">2023-06-05T09:41:38Z</dcterms:created>
  <dcterms:modified xsi:type="dcterms:W3CDTF">2023-06-05T09:42:04Z</dcterms:modified>
</cp:coreProperties>
</file>